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3" r:id="rId1"/>
  </p:sldMasterIdLst>
  <p:notesMasterIdLst>
    <p:notesMasterId r:id="rId11"/>
  </p:notesMasterIdLst>
  <p:handoutMasterIdLst>
    <p:handoutMasterId r:id="rId12"/>
  </p:handoutMasterIdLst>
  <p:sldIdLst>
    <p:sldId id="268" r:id="rId2"/>
    <p:sldId id="263" r:id="rId3"/>
    <p:sldId id="264" r:id="rId4"/>
    <p:sldId id="265" r:id="rId5"/>
    <p:sldId id="266" r:id="rId6"/>
    <p:sldId id="267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E7001"/>
    <a:srgbClr val="22403E"/>
    <a:srgbClr val="A9AA7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F5600-7BDE-EA47-8C49-0460CB36C6D3}" type="datetime1">
              <a:rPr lang="en-AU" smtClean="0"/>
              <a:t>7/10/15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A98F5-F727-2949-9039-7787BD870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2455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9397B-0A39-904E-BE6B-17B2D14FB754}" type="datetime1">
              <a:rPr lang="en-AU" smtClean="0"/>
              <a:t>7/10/15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A4A6-6752-984F-A36B-A629D7DCE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081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46304" y="5967498"/>
            <a:ext cx="8833104" cy="73372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rgbClr val="00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AU" dirty="0" smtClean="0"/>
              <a:t>Click to edit Master subtitle style</a:t>
            </a:r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9080" y="1436700"/>
            <a:ext cx="8199120" cy="696900"/>
          </a:xfrm>
        </p:spPr>
        <p:txBody>
          <a:bodyPr anchor="b"/>
          <a:lstStyle>
            <a:lvl1pPr>
              <a:defRPr sz="4200">
                <a:solidFill>
                  <a:srgbClr val="22403E"/>
                </a:solidFill>
              </a:defRPr>
            </a:lvl1pPr>
          </a:lstStyle>
          <a:p>
            <a:r>
              <a:rPr kumimoji="0" lang="en-AU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 userDrawn="1"/>
        </p:nvSpPr>
        <p:spPr bwMode="auto">
          <a:xfrm>
            <a:off x="158496" y="2420112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grpSp>
        <p:nvGrpSpPr>
          <p:cNvPr id="3" name="Group 2"/>
          <p:cNvGrpSpPr/>
          <p:nvPr userDrawn="1"/>
        </p:nvGrpSpPr>
        <p:grpSpPr>
          <a:xfrm>
            <a:off x="4267200" y="2115312"/>
            <a:ext cx="609600" cy="609600"/>
            <a:chOff x="4267200" y="2115312"/>
            <a:chExt cx="609600" cy="609600"/>
          </a:xfrm>
        </p:grpSpPr>
        <p:sp>
          <p:nvSpPr>
            <p:cNvPr id="13" name="Oval 12"/>
            <p:cNvSpPr/>
            <p:nvPr/>
          </p:nvSpPr>
          <p:spPr>
            <a:xfrm>
              <a:off x="4267200" y="2115312"/>
              <a:ext cx="609600" cy="609600"/>
            </a:xfrm>
            <a:prstGeom prst="ellipse">
              <a:avLst/>
            </a:prstGeom>
            <a:solidFill>
              <a:srgbClr val="FFFFFF"/>
            </a:solidFill>
            <a:ln w="158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361688" y="2209800"/>
              <a:ext cx="420624" cy="420624"/>
            </a:xfrm>
            <a:prstGeom prst="ellipse">
              <a:avLst/>
            </a:prstGeom>
            <a:solidFill>
              <a:srgbClr val="FFFFFF"/>
            </a:solidFill>
            <a:ln w="50800" cap="rnd" cmpd="dbl" algn="ctr">
              <a:solidFill>
                <a:srgbClr val="22403E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</p:grpSp>
      <p:sp>
        <p:nvSpPr>
          <p:cNvPr id="23" name="Straight Connector 22"/>
          <p:cNvSpPr>
            <a:spLocks noChangeShapeType="1"/>
          </p:cNvSpPr>
          <p:nvPr userDrawn="1"/>
        </p:nvSpPr>
        <p:spPr bwMode="auto">
          <a:xfrm>
            <a:off x="146304" y="5847417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pic>
        <p:nvPicPr>
          <p:cNvPr id="2" name="Picture 1" descr="CCCLOGO_bl_250x28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" y="5947173"/>
            <a:ext cx="853440" cy="755904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1112520" y="6158578"/>
            <a:ext cx="585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CCCOnline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Annual Conference |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connect.ccconline.org</a:t>
            </a:r>
            <a:r>
              <a:rPr lang="en-US" sz="2000" baseline="0" dirty="0" smtClean="0">
                <a:solidFill>
                  <a:srgbClr val="000000"/>
                </a:solidFill>
                <a:latin typeface="Calibri"/>
              </a:rPr>
              <a:t> 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1" name="Picture 20" descr="CONNECT_logo360x110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5447"/>
            <a:ext cx="3130321" cy="95915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0" lang="en-AU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AU" dirty="0" smtClean="0"/>
              <a:t>Click to edit Master text styles</a:t>
            </a:r>
          </a:p>
          <a:p>
            <a:pPr lvl="1" eaLnBrk="1" latinLnBrk="0" hangingPunct="1"/>
            <a:r>
              <a:rPr lang="en-AU" dirty="0" smtClean="0"/>
              <a:t>Second level</a:t>
            </a:r>
          </a:p>
          <a:p>
            <a:pPr lvl="2" eaLnBrk="1" latinLnBrk="0" hangingPunct="1"/>
            <a:r>
              <a:rPr lang="en-AU" dirty="0" smtClean="0"/>
              <a:t>Third level</a:t>
            </a:r>
          </a:p>
          <a:p>
            <a:pPr lvl="3" eaLnBrk="1" latinLnBrk="0" hangingPunct="1"/>
            <a:r>
              <a:rPr lang="en-AU" dirty="0" smtClean="0"/>
              <a:t>Fourth level</a:t>
            </a:r>
          </a:p>
          <a:p>
            <a:pPr lvl="4" eaLnBrk="1" latinLnBrk="0" hangingPunct="1"/>
            <a:r>
              <a:rPr lang="en-AU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534430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22403E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039504"/>
          </a:xfrm>
        </p:spPr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0"/>
            <a:ext cx="472889" cy="5039504"/>
          </a:xfrm>
        </p:spPr>
        <p:txBody>
          <a:bodyPr vert="eaVert"/>
          <a:lstStyle>
            <a:lvl1pPr>
              <a:defRPr>
                <a:solidFill>
                  <a:srgbClr val="22403E"/>
                </a:solidFill>
              </a:defRPr>
            </a:lvl1pPr>
          </a:lstStyle>
          <a:p>
            <a:r>
              <a:rPr kumimoji="0" lang="en-AU" dirty="0" smtClean="0"/>
              <a:t>Click to edit Master title </a:t>
            </a:r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 userDrawn="1"/>
        </p:nvSpPr>
        <p:spPr bwMode="auto">
          <a:xfrm>
            <a:off x="149352" y="5558538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38072" y="5967498"/>
            <a:ext cx="585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CCCOnline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Annual Conference |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connect.ccconline.org</a:t>
            </a:r>
            <a:r>
              <a:rPr lang="en-US" sz="2000" baseline="0" dirty="0" smtClean="0">
                <a:solidFill>
                  <a:srgbClr val="000000"/>
                </a:solidFill>
                <a:latin typeface="Calibri"/>
              </a:rPr>
              <a:t> 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1" name="Picture 20" descr="CCCLOGO_bl_250x28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5745975"/>
            <a:ext cx="853440" cy="755904"/>
          </a:xfrm>
          <a:prstGeom prst="rect">
            <a:avLst/>
          </a:prstGeom>
        </p:spPr>
      </p:pic>
      <p:pic>
        <p:nvPicPr>
          <p:cNvPr id="17" name="Picture 16" descr="CONNECT_logo360x110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40768" y="1114598"/>
            <a:ext cx="3130321" cy="95915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2367" y="410486"/>
            <a:ext cx="5333785" cy="640038"/>
          </a:xfrm>
        </p:spPr>
        <p:txBody>
          <a:bodyPr/>
          <a:lstStyle>
            <a:lvl1pPr>
              <a:defRPr>
                <a:solidFill>
                  <a:srgbClr val="181818"/>
                </a:solidFill>
              </a:defRPr>
            </a:lvl1pPr>
          </a:lstStyle>
          <a:p>
            <a:r>
              <a:rPr kumimoji="0" lang="en-AU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4400" cy="3802455"/>
          </a:xfrm>
        </p:spPr>
        <p:txBody>
          <a:bodyPr/>
          <a:lstStyle/>
          <a:p>
            <a:pPr lvl="0" eaLnBrk="1" latinLnBrk="0" hangingPunct="1"/>
            <a:r>
              <a:rPr lang="en-AU" dirty="0" smtClean="0"/>
              <a:t>Click to edit Master text styles</a:t>
            </a:r>
          </a:p>
          <a:p>
            <a:pPr lvl="1" eaLnBrk="1" latinLnBrk="0" hangingPunct="1"/>
            <a:r>
              <a:rPr lang="en-AU" dirty="0" smtClean="0"/>
              <a:t>Second level</a:t>
            </a:r>
          </a:p>
          <a:p>
            <a:pPr lvl="2" eaLnBrk="1" latinLnBrk="0" hangingPunct="1"/>
            <a:r>
              <a:rPr lang="en-AU" dirty="0" smtClean="0"/>
              <a:t>Third level</a:t>
            </a:r>
          </a:p>
          <a:p>
            <a:pPr lvl="3" eaLnBrk="1" latinLnBrk="0" hangingPunct="1"/>
            <a:r>
              <a:rPr lang="en-AU" dirty="0" smtClean="0"/>
              <a:t>Fourth level</a:t>
            </a:r>
          </a:p>
          <a:p>
            <a:pPr lvl="4" eaLnBrk="1" latinLnBrk="0" hangingPunct="1"/>
            <a:r>
              <a:rPr lang="en-AU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 flipV="1">
            <a:off x="152400" y="1705939"/>
            <a:ext cx="8833104" cy="58006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436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AU" dirty="0" smtClean="0"/>
              <a:t>Click to edit Master text styles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3" y="1231458"/>
            <a:ext cx="8192960" cy="825942"/>
          </a:xfrm>
          <a:ln>
            <a:solidFill>
              <a:srgbClr val="22403E"/>
            </a:solidFill>
          </a:ln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181818"/>
                </a:solidFill>
              </a:defRPr>
            </a:lvl1pPr>
          </a:lstStyle>
          <a:p>
            <a:r>
              <a:rPr kumimoji="0" lang="en-AU" dirty="0" smtClean="0"/>
              <a:t>Click to edit Master title style</a:t>
            </a:r>
            <a:endParaRPr kumimoji="0" lang="en-US" dirty="0"/>
          </a:p>
        </p:txBody>
      </p:sp>
      <p:sp>
        <p:nvSpPr>
          <p:cNvPr id="21" name="Straight Connector 20"/>
          <p:cNvSpPr>
            <a:spLocks noChangeShapeType="1"/>
          </p:cNvSpPr>
          <p:nvPr userDrawn="1"/>
        </p:nvSpPr>
        <p:spPr bwMode="auto">
          <a:xfrm>
            <a:off x="158496" y="2286000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 userDrawn="1"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22403E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Straight Connector 26"/>
          <p:cNvSpPr>
            <a:spLocks noChangeShapeType="1"/>
          </p:cNvSpPr>
          <p:nvPr userDrawn="1"/>
        </p:nvSpPr>
        <p:spPr bwMode="auto">
          <a:xfrm>
            <a:off x="149352" y="5558538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1338072" y="5967498"/>
            <a:ext cx="585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CCCOnline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Annual Conference |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connect.ccconline.org</a:t>
            </a:r>
            <a:r>
              <a:rPr lang="en-US" sz="2000" baseline="0" dirty="0" smtClean="0">
                <a:solidFill>
                  <a:srgbClr val="000000"/>
                </a:solidFill>
                <a:latin typeface="Calibri"/>
              </a:rPr>
              <a:t> 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2" name="Picture 21" descr="CCCLOGO_bl_250x28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5745975"/>
            <a:ext cx="853440" cy="755904"/>
          </a:xfrm>
          <a:prstGeom prst="rect">
            <a:avLst/>
          </a:prstGeom>
        </p:spPr>
      </p:pic>
      <p:pic>
        <p:nvPicPr>
          <p:cNvPr id="23" name="Picture 22" descr="CONNECT_logo360x110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5447"/>
            <a:ext cx="3130321" cy="95915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1832" y="228600"/>
            <a:ext cx="5744319" cy="758952"/>
          </a:xfrm>
        </p:spPr>
        <p:txBody>
          <a:bodyPr/>
          <a:lstStyle/>
          <a:p>
            <a:r>
              <a:rPr kumimoji="0" lang="en-AU" dirty="0" smtClean="0"/>
              <a:t>Click to edit Master title style</a:t>
            </a:r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575652"/>
            <a:ext cx="4261328" cy="3903277"/>
          </a:xfrm>
        </p:spPr>
        <p:txBody>
          <a:bodyPr/>
          <a:lstStyle>
            <a:lvl1pPr marL="457200" indent="-457200">
              <a:buClr>
                <a:srgbClr val="22403E"/>
              </a:buClr>
              <a:buFont typeface="Arial"/>
              <a:buChar char="•"/>
              <a:defRPr sz="2500"/>
            </a:lvl1pPr>
            <a:lvl2pPr>
              <a:buClr>
                <a:srgbClr val="A9AA70"/>
              </a:buClr>
              <a:defRPr/>
            </a:lvl2pPr>
            <a:lvl3pPr>
              <a:buClr>
                <a:srgbClr val="DE7001"/>
              </a:buClr>
              <a:defRPr/>
            </a:lvl3pPr>
          </a:lstStyle>
          <a:p>
            <a:pPr lvl="0" eaLnBrk="1" latinLnBrk="0" hangingPunct="1"/>
            <a:r>
              <a:rPr lang="en-AU" dirty="0" smtClean="0"/>
              <a:t>Click to edit Master text styles</a:t>
            </a:r>
          </a:p>
          <a:p>
            <a:pPr lvl="1" eaLnBrk="1" latinLnBrk="0" hangingPunct="1"/>
            <a:r>
              <a:rPr lang="en-AU" dirty="0" smtClean="0"/>
              <a:t>Second level</a:t>
            </a:r>
          </a:p>
          <a:p>
            <a:pPr lvl="2" eaLnBrk="1" latinLnBrk="0" hangingPunct="1"/>
            <a:r>
              <a:rPr lang="en-AU" dirty="0" smtClean="0"/>
              <a:t>Third level</a:t>
            </a:r>
          </a:p>
          <a:p>
            <a:pPr lvl="3" eaLnBrk="1" latinLnBrk="0" hangingPunct="1"/>
            <a:r>
              <a:rPr lang="en-AU" dirty="0" smtClean="0"/>
              <a:t>Fourth level</a:t>
            </a:r>
          </a:p>
          <a:p>
            <a:pPr lvl="4" eaLnBrk="1" latinLnBrk="0" hangingPunct="1"/>
            <a:r>
              <a:rPr lang="en-AU" dirty="0" smtClean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572001" y="1575652"/>
            <a:ext cx="4264151" cy="3903277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AU" dirty="0" smtClean="0"/>
              <a:t>Click to edit Master text styles</a:t>
            </a:r>
          </a:p>
          <a:p>
            <a:pPr lvl="1" eaLnBrk="1" latinLnBrk="0" hangingPunct="1"/>
            <a:r>
              <a:rPr lang="en-AU" dirty="0" smtClean="0"/>
              <a:t>Second level</a:t>
            </a:r>
          </a:p>
          <a:p>
            <a:pPr lvl="2" eaLnBrk="1" latinLnBrk="0" hangingPunct="1"/>
            <a:r>
              <a:rPr lang="en-AU" dirty="0" smtClean="0"/>
              <a:t>Third level</a:t>
            </a:r>
          </a:p>
          <a:p>
            <a:pPr lvl="3" eaLnBrk="1" latinLnBrk="0" hangingPunct="1"/>
            <a:r>
              <a:rPr lang="en-AU" dirty="0" smtClean="0"/>
              <a:t>Fourth level</a:t>
            </a:r>
          </a:p>
          <a:p>
            <a:pPr lvl="4" eaLnBrk="1" latinLnBrk="0" hangingPunct="1"/>
            <a:r>
              <a:rPr lang="en-AU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rgbClr val="22403E"/>
          </a:solidFill>
          <a:ln w="15875" cap="rnd" cmpd="sng" algn="ctr">
            <a:solidFill>
              <a:srgbClr val="22403E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solidFill>
              <a:srgbClr val="22403E"/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solidFill>
              <a:srgbClr val="22403E"/>
            </a:solidFill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dirty="0" smtClean="0"/>
              <a:t>Click to edit Master text styles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860347"/>
          </a:xfrm>
        </p:spPr>
        <p:txBody>
          <a:bodyPr/>
          <a:lstStyle/>
          <a:p>
            <a:pPr lvl="0" eaLnBrk="1" latinLnBrk="0" hangingPunct="1"/>
            <a:r>
              <a:rPr lang="en-AU" dirty="0" smtClean="0"/>
              <a:t>Click to edit Master text styles</a:t>
            </a:r>
          </a:p>
          <a:p>
            <a:pPr lvl="1" eaLnBrk="1" latinLnBrk="0" hangingPunct="1"/>
            <a:r>
              <a:rPr lang="en-AU" dirty="0" smtClean="0"/>
              <a:t>Second level</a:t>
            </a:r>
          </a:p>
          <a:p>
            <a:pPr lvl="2" eaLnBrk="1" latinLnBrk="0" hangingPunct="1"/>
            <a:r>
              <a:rPr lang="en-AU" dirty="0" smtClean="0"/>
              <a:t>Third level</a:t>
            </a:r>
          </a:p>
          <a:p>
            <a:pPr lvl="3" eaLnBrk="1" latinLnBrk="0" hangingPunct="1"/>
            <a:r>
              <a:rPr lang="en-AU" dirty="0" smtClean="0"/>
              <a:t>Fourth level</a:t>
            </a:r>
          </a:p>
          <a:p>
            <a:pPr lvl="4" eaLnBrk="1" latinLnBrk="0" hangingPunct="1"/>
            <a:r>
              <a:rPr lang="en-AU" dirty="0" smtClean="0"/>
              <a:t>Fifth level</a:t>
            </a:r>
            <a:endParaRPr kumimoji="0"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2860347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AU" dirty="0" smtClean="0"/>
              <a:t>Click to edit Master text styles</a:t>
            </a:r>
          </a:p>
          <a:p>
            <a:pPr lvl="1" eaLnBrk="1" latinLnBrk="0" hangingPunct="1"/>
            <a:r>
              <a:rPr lang="en-AU" dirty="0" smtClean="0"/>
              <a:t>Second level</a:t>
            </a:r>
          </a:p>
          <a:p>
            <a:pPr lvl="2" eaLnBrk="1" latinLnBrk="0" hangingPunct="1"/>
            <a:r>
              <a:rPr lang="en-AU" dirty="0" smtClean="0"/>
              <a:t>Third level</a:t>
            </a:r>
          </a:p>
          <a:p>
            <a:pPr lvl="3" eaLnBrk="1" latinLnBrk="0" hangingPunct="1"/>
            <a:r>
              <a:rPr lang="en-AU" dirty="0" smtClean="0"/>
              <a:t>Fourth level</a:t>
            </a:r>
          </a:p>
          <a:p>
            <a:pPr lvl="4" eaLnBrk="1" latinLnBrk="0" hangingPunct="1"/>
            <a:r>
              <a:rPr lang="en-AU" dirty="0" smtClean="0"/>
              <a:t>Fifth level</a:t>
            </a:r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kumimoji="0" lang="en-AU" dirty="0" smtClean="0"/>
              <a:t>Click to edit Master title style</a:t>
            </a:r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 userDrawn="1"/>
        </p:nvSpPr>
        <p:spPr bwMode="auto">
          <a:xfrm>
            <a:off x="152400" y="1189578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22403E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8" name="Straight Connector 27"/>
          <p:cNvSpPr>
            <a:spLocks noChangeShapeType="1"/>
          </p:cNvSpPr>
          <p:nvPr userDrawn="1"/>
        </p:nvSpPr>
        <p:spPr bwMode="auto">
          <a:xfrm>
            <a:off x="149352" y="5558538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1338072" y="5967498"/>
            <a:ext cx="585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CCCOnline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Annual Conference |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connect.ccconline.org</a:t>
            </a:r>
            <a:r>
              <a:rPr lang="en-US" sz="2000" baseline="0" dirty="0" smtClean="0">
                <a:solidFill>
                  <a:srgbClr val="000000"/>
                </a:solidFill>
                <a:latin typeface="Calibri"/>
              </a:rPr>
              <a:t> 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1" name="Picture 30" descr="CCCLOGO_bl_250x28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5745975"/>
            <a:ext cx="853440" cy="755904"/>
          </a:xfrm>
          <a:prstGeom prst="rect">
            <a:avLst/>
          </a:prstGeom>
        </p:spPr>
      </p:pic>
      <p:pic>
        <p:nvPicPr>
          <p:cNvPr id="32" name="Picture 31" descr="CONNECT_logo360x110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5447"/>
            <a:ext cx="3130321" cy="95915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5196" y="228600"/>
            <a:ext cx="5320956" cy="821924"/>
          </a:xfrm>
        </p:spPr>
        <p:txBody>
          <a:bodyPr/>
          <a:lstStyle/>
          <a:p>
            <a:r>
              <a:rPr kumimoji="0" lang="en-AU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12520" y="6067937"/>
            <a:ext cx="40698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Colorado</a:t>
            </a:r>
            <a:r>
              <a:rPr lang="en-US" sz="2000" baseline="0" dirty="0" smtClean="0">
                <a:solidFill>
                  <a:srgbClr val="000000"/>
                </a:solidFill>
                <a:latin typeface="Calibri"/>
              </a:rPr>
              <a:t> Community Colleges Online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 userDrawn="1"/>
        </p:nvSpPr>
        <p:spPr bwMode="auto">
          <a:xfrm>
            <a:off x="146304" y="5847417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pic>
        <p:nvPicPr>
          <p:cNvPr id="15" name="Picture 14" descr="CCCLOGO_bl_250x28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" y="5947173"/>
            <a:ext cx="853440" cy="7559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78900"/>
          </a:xfrm>
          <a:prstGeom prst="rect">
            <a:avLst/>
          </a:prstGeom>
          <a:solidFill>
            <a:srgbClr val="22403E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259080" y="609600"/>
            <a:ext cx="2636520" cy="5081015"/>
          </a:xfrm>
          <a:prstGeom prst="rect">
            <a:avLst/>
          </a:prstGeom>
          <a:solidFill>
            <a:srgbClr val="22403E"/>
          </a:solidFill>
          <a:ln w="15875" cap="rnd" cmpd="sng" algn="ctr">
            <a:solidFill>
              <a:srgbClr val="22403E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ln>
            <a:solidFill>
              <a:srgbClr val="22403E"/>
            </a:solidFill>
          </a:ln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AU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3559989"/>
          </a:xfrm>
          <a:solidFill>
            <a:srgbClr val="22403E"/>
          </a:solidFill>
          <a:ln>
            <a:solidFill>
              <a:srgbClr val="22403E"/>
            </a:solidFill>
          </a:ln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AU" dirty="0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703846" cy="5004815"/>
          </a:xfrm>
        </p:spPr>
        <p:txBody>
          <a:bodyPr/>
          <a:lstStyle/>
          <a:p>
            <a:pPr lvl="0" eaLnBrk="1" latinLnBrk="0" hangingPunct="1"/>
            <a:r>
              <a:rPr lang="en-AU" dirty="0" smtClean="0"/>
              <a:t>Click to edit Master text styles</a:t>
            </a:r>
          </a:p>
          <a:p>
            <a:pPr lvl="1" eaLnBrk="1" latinLnBrk="0" hangingPunct="1"/>
            <a:r>
              <a:rPr lang="en-AU" dirty="0" smtClean="0"/>
              <a:t>Second level</a:t>
            </a:r>
          </a:p>
          <a:p>
            <a:pPr lvl="2" eaLnBrk="1" latinLnBrk="0" hangingPunct="1"/>
            <a:r>
              <a:rPr lang="en-AU" dirty="0" smtClean="0"/>
              <a:t>Third level</a:t>
            </a:r>
          </a:p>
          <a:p>
            <a:pPr lvl="3" eaLnBrk="1" latinLnBrk="0" hangingPunct="1"/>
            <a:r>
              <a:rPr lang="en-AU" dirty="0" smtClean="0"/>
              <a:t>Fourth level</a:t>
            </a:r>
          </a:p>
          <a:p>
            <a:pPr lvl="4" eaLnBrk="1" latinLnBrk="0" hangingPunct="1"/>
            <a:r>
              <a:rPr lang="en-AU" dirty="0" smtClean="0"/>
              <a:t>Fifth level</a:t>
            </a:r>
            <a:endParaRPr kumimoji="0" lang="en-US" dirty="0"/>
          </a:p>
        </p:txBody>
      </p:sp>
      <p:sp>
        <p:nvSpPr>
          <p:cNvPr id="27" name="TextBox 26"/>
          <p:cNvSpPr txBox="1"/>
          <p:nvPr userDrawn="1"/>
        </p:nvSpPr>
        <p:spPr>
          <a:xfrm>
            <a:off x="1112520" y="6067937"/>
            <a:ext cx="40698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Colorado</a:t>
            </a:r>
            <a:r>
              <a:rPr lang="en-US" sz="2000" baseline="0" dirty="0" smtClean="0">
                <a:solidFill>
                  <a:srgbClr val="000000"/>
                </a:solidFill>
                <a:latin typeface="Calibri"/>
              </a:rPr>
              <a:t> Community Colleges Online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 userDrawn="1"/>
        </p:nvSpPr>
        <p:spPr bwMode="auto">
          <a:xfrm>
            <a:off x="146304" y="5847417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pic>
        <p:nvPicPr>
          <p:cNvPr id="29" name="Picture 28" descr="CCCLOGO_bl_250x28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" y="5947173"/>
            <a:ext cx="853440" cy="755904"/>
          </a:xfrm>
          <a:prstGeom prst="rect">
            <a:avLst/>
          </a:prstGeom>
        </p:spPr>
      </p:pic>
      <p:sp>
        <p:nvSpPr>
          <p:cNvPr id="30" name="Straight Connector 29"/>
          <p:cNvSpPr>
            <a:spLocks noChangeShapeType="1"/>
          </p:cNvSpPr>
          <p:nvPr userDrawn="1"/>
        </p:nvSpPr>
        <p:spPr bwMode="auto">
          <a:xfrm>
            <a:off x="146304" y="531300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1295400" y="228600"/>
            <a:ext cx="609600" cy="609600"/>
            <a:chOff x="1295400" y="228600"/>
            <a:chExt cx="609600" cy="609600"/>
          </a:xfrm>
        </p:grpSpPr>
        <p:sp>
          <p:nvSpPr>
            <p:cNvPr id="10" name="Oval 9"/>
            <p:cNvSpPr/>
            <p:nvPr/>
          </p:nvSpPr>
          <p:spPr>
            <a:xfrm>
              <a:off x="1295400" y="228600"/>
              <a:ext cx="609600" cy="609600"/>
            </a:xfrm>
            <a:prstGeom prst="ellipse">
              <a:avLst/>
            </a:prstGeom>
            <a:solidFill>
              <a:srgbClr val="FFFFFF"/>
            </a:solidFill>
            <a:ln w="158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389888" y="323088"/>
              <a:ext cx="420624" cy="420624"/>
            </a:xfrm>
            <a:prstGeom prst="ellipse">
              <a:avLst/>
            </a:prstGeom>
            <a:solidFill>
              <a:srgbClr val="FFFFFF"/>
            </a:solidFill>
            <a:ln w="50800" cap="rnd" cmpd="dbl" algn="ctr">
              <a:solidFill>
                <a:srgbClr val="22403E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378900"/>
          </a:xfrm>
          <a:prstGeom prst="rect">
            <a:avLst/>
          </a:prstGeom>
          <a:solidFill>
            <a:srgbClr val="22403E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533401"/>
            <a:ext cx="2743200" cy="5094954"/>
          </a:xfrm>
          <a:prstGeom prst="rect">
            <a:avLst/>
          </a:prstGeom>
          <a:solidFill>
            <a:srgbClr val="22403E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4848737"/>
            <a:ext cx="5867400" cy="779617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AU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AU" dirty="0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4391429"/>
          </a:xfrm>
          <a:solidFill>
            <a:srgbClr val="22403E"/>
          </a:solidFill>
          <a:ln>
            <a:solidFill>
              <a:srgbClr val="22403E"/>
            </a:solidFill>
          </a:ln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AU" dirty="0" smtClean="0"/>
              <a:t>Click to edit Master text styles</a:t>
            </a:r>
          </a:p>
        </p:txBody>
      </p:sp>
      <p:sp>
        <p:nvSpPr>
          <p:cNvPr id="35" name="Straight Connector 34"/>
          <p:cNvSpPr>
            <a:spLocks noChangeShapeType="1"/>
          </p:cNvSpPr>
          <p:nvPr userDrawn="1"/>
        </p:nvSpPr>
        <p:spPr bwMode="auto">
          <a:xfrm>
            <a:off x="158496" y="531300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1295400" y="228600"/>
            <a:ext cx="609600" cy="609600"/>
            <a:chOff x="1295400" y="228600"/>
            <a:chExt cx="609600" cy="609600"/>
          </a:xfrm>
        </p:grpSpPr>
        <p:sp>
          <p:nvSpPr>
            <p:cNvPr id="31" name="Oval 30"/>
            <p:cNvSpPr/>
            <p:nvPr/>
          </p:nvSpPr>
          <p:spPr>
            <a:xfrm>
              <a:off x="1295400" y="228600"/>
              <a:ext cx="609600" cy="609600"/>
            </a:xfrm>
            <a:prstGeom prst="ellipse">
              <a:avLst/>
            </a:prstGeom>
            <a:solidFill>
              <a:srgbClr val="FFFFFF"/>
            </a:solidFill>
            <a:ln w="158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389888" y="323088"/>
              <a:ext cx="420624" cy="420624"/>
            </a:xfrm>
            <a:prstGeom prst="ellipse">
              <a:avLst/>
            </a:prstGeom>
            <a:solidFill>
              <a:srgbClr val="FFFFFF"/>
            </a:solidFill>
            <a:ln w="50800" cap="rnd" cmpd="dbl" algn="ctr">
              <a:solidFill>
                <a:srgbClr val="22403E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</p:grpSp>
      <p:sp>
        <p:nvSpPr>
          <p:cNvPr id="20" name="Straight Connector 19"/>
          <p:cNvSpPr>
            <a:spLocks noChangeShapeType="1"/>
          </p:cNvSpPr>
          <p:nvPr userDrawn="1"/>
        </p:nvSpPr>
        <p:spPr bwMode="auto">
          <a:xfrm>
            <a:off x="149352" y="5772247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1338072" y="6181207"/>
            <a:ext cx="585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CCCOnline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Annual Conference |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connect.ccconline.org</a:t>
            </a:r>
            <a:r>
              <a:rPr lang="en-US" sz="2000" baseline="0" dirty="0" smtClean="0">
                <a:solidFill>
                  <a:srgbClr val="000000"/>
                </a:solidFill>
                <a:latin typeface="Calibri"/>
              </a:rPr>
              <a:t> 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3" name="Picture 22" descr="CCCLOGO_bl_250x28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5959684"/>
            <a:ext cx="853440" cy="75590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4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ChangeArrowheads="1"/>
          </p:cNvSpPr>
          <p:nvPr userDrawn="1"/>
        </p:nvSpPr>
        <p:spPr bwMode="auto">
          <a:xfrm>
            <a:off x="149352" y="155447"/>
            <a:ext cx="8833104" cy="10275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189578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22403E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451726" y="228600"/>
            <a:ext cx="4384426" cy="8219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anchor="b">
            <a:normAutofit/>
          </a:bodyPr>
          <a:lstStyle/>
          <a:p>
            <a:r>
              <a:rPr kumimoji="0" lang="en-AU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610479"/>
            <a:ext cx="8534400" cy="3806189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AU" dirty="0" smtClean="0"/>
              <a:t>Click to edit Master text styles</a:t>
            </a:r>
          </a:p>
          <a:p>
            <a:pPr lvl="1" eaLnBrk="1" latinLnBrk="0" hangingPunct="1"/>
            <a:r>
              <a:rPr kumimoji="0" lang="en-AU" dirty="0" smtClean="0"/>
              <a:t>Second level</a:t>
            </a:r>
          </a:p>
          <a:p>
            <a:pPr lvl="2" eaLnBrk="1" latinLnBrk="0" hangingPunct="1"/>
            <a:r>
              <a:rPr kumimoji="0" lang="en-AU" dirty="0" smtClean="0"/>
              <a:t>Third level</a:t>
            </a:r>
          </a:p>
          <a:p>
            <a:pPr lvl="3" eaLnBrk="1" latinLnBrk="0" hangingPunct="1"/>
            <a:r>
              <a:rPr kumimoji="0" lang="en-AU" dirty="0" smtClean="0"/>
              <a:t>Fourth level</a:t>
            </a:r>
          </a:p>
          <a:p>
            <a:pPr lvl="4" eaLnBrk="1" latinLnBrk="0" hangingPunct="1"/>
            <a:r>
              <a:rPr kumimoji="0" lang="en-AU" dirty="0" smtClean="0"/>
              <a:t>Fifth level</a:t>
            </a:r>
            <a:endParaRPr kumimoji="0" lang="en-US" dirty="0"/>
          </a:p>
        </p:txBody>
      </p:sp>
      <p:sp>
        <p:nvSpPr>
          <p:cNvPr id="21" name="Straight Connector 20"/>
          <p:cNvSpPr>
            <a:spLocks noChangeShapeType="1"/>
          </p:cNvSpPr>
          <p:nvPr userDrawn="1"/>
        </p:nvSpPr>
        <p:spPr bwMode="auto">
          <a:xfrm>
            <a:off x="149352" y="5558538"/>
            <a:ext cx="8833104" cy="0"/>
          </a:xfrm>
          <a:prstGeom prst="line">
            <a:avLst/>
          </a:prstGeom>
          <a:ln w="76200">
            <a:solidFill>
              <a:srgbClr val="DE700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>
              <a:ln w="76200" cmpd="sng">
                <a:solidFill>
                  <a:schemeClr val="tx1"/>
                </a:solidFill>
              </a:ln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1338072" y="5967498"/>
            <a:ext cx="585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CCCOnline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Annual Conference | </a:t>
            </a:r>
            <a:r>
              <a:rPr lang="en-US" sz="2000" dirty="0" err="1" smtClean="0">
                <a:solidFill>
                  <a:srgbClr val="000000"/>
                </a:solidFill>
                <a:latin typeface="Calibri"/>
              </a:rPr>
              <a:t>connect.ccconline.org</a:t>
            </a:r>
            <a:r>
              <a:rPr lang="en-US" sz="2000" baseline="0" dirty="0" smtClean="0">
                <a:solidFill>
                  <a:srgbClr val="000000"/>
                </a:solidFill>
                <a:latin typeface="Calibri"/>
              </a:rPr>
              <a:t> 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6" name="Picture 15" descr="CCCLOGO_bl_250x280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5745975"/>
            <a:ext cx="853440" cy="755904"/>
          </a:xfrm>
          <a:prstGeom prst="rect">
            <a:avLst/>
          </a:prstGeom>
        </p:spPr>
      </p:pic>
      <p:pic>
        <p:nvPicPr>
          <p:cNvPr id="2" name="Picture 1" descr="CONNECT_logo360x110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8275"/>
            <a:ext cx="3130321" cy="9591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4">
              <a:lumMod val="10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rtl="0" eaLnBrk="1" latinLnBrk="0" hangingPunct="1">
        <a:spcBef>
          <a:spcPct val="20000"/>
        </a:spcBef>
        <a:buClr>
          <a:schemeClr val="accent1"/>
        </a:buClr>
        <a:buSzPct val="85000"/>
        <a:buFont typeface="Arial"/>
        <a:buChar char="•"/>
        <a:defRPr kumimoji="0" sz="2700" kern="1200">
          <a:solidFill>
            <a:srgbClr val="000000"/>
          </a:solidFill>
          <a:latin typeface="+mn-lt"/>
          <a:ea typeface="+mn-ea"/>
          <a:cs typeface="+mn-cs"/>
        </a:defRPr>
      </a:lvl1pPr>
      <a:lvl2pPr marL="617220" indent="-342900" algn="l" rtl="0" eaLnBrk="1" latinLnBrk="0" hangingPunct="1">
        <a:spcBef>
          <a:spcPct val="20000"/>
        </a:spcBef>
        <a:buClr>
          <a:schemeClr val="bg1"/>
        </a:buClr>
        <a:buSzPct val="70000"/>
        <a:buFont typeface="Arial"/>
        <a:buChar char="•"/>
        <a:defRPr kumimoji="0" sz="2200" kern="1200">
          <a:solidFill>
            <a:srgbClr val="000000"/>
          </a:solidFill>
          <a:latin typeface="+mn-lt"/>
          <a:ea typeface="+mn-ea"/>
          <a:cs typeface="+mn-cs"/>
        </a:defRPr>
      </a:lvl2pPr>
      <a:lvl3pPr marL="937260" indent="-342900" algn="l" rtl="0" eaLnBrk="1" latinLnBrk="0" hangingPunct="1">
        <a:spcBef>
          <a:spcPct val="20000"/>
        </a:spcBef>
        <a:buClr>
          <a:schemeClr val="accent3"/>
        </a:buClr>
        <a:buSzPct val="75000"/>
        <a:buFont typeface="Arial"/>
        <a:buChar char="•"/>
        <a:defRPr kumimoji="0"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211580" indent="-342900" algn="l" rtl="0" eaLnBrk="1" latinLnBrk="0" hangingPunct="1">
        <a:spcBef>
          <a:spcPct val="20000"/>
        </a:spcBef>
        <a:buClr>
          <a:schemeClr val="accent4"/>
        </a:buClr>
        <a:buSzPct val="70000"/>
        <a:buFont typeface="Arial"/>
        <a:buChar char="•"/>
        <a:defRPr kumimoji="0"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1428750" indent="-285750" algn="l" rtl="0" eaLnBrk="1" latinLnBrk="0" hangingPunct="1">
        <a:spcBef>
          <a:spcPct val="20000"/>
        </a:spcBef>
        <a:buClr>
          <a:schemeClr val="accent5"/>
        </a:buClr>
        <a:buFont typeface="Arial"/>
        <a:buChar char="•"/>
        <a:defRPr kumimoji="0"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 PowerPoint </a:t>
            </a:r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13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Read these instructions for using the template and then delete these slides</a:t>
            </a:r>
          </a:p>
          <a:p>
            <a:r>
              <a:rPr lang="en-US" sz="2800" dirty="0"/>
              <a:t>Each slide contains a CCC Online logo </a:t>
            </a:r>
            <a:r>
              <a:rPr lang="en-US" sz="2800" dirty="0" smtClean="0"/>
              <a:t>and the web address, this should not be </a:t>
            </a:r>
            <a:r>
              <a:rPr lang="en-US" sz="2800" dirty="0"/>
              <a:t>deleted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642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on your slides?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0" hangingPunct="0">
              <a:buFontTx/>
              <a:buChar char="•"/>
            </a:pPr>
            <a:r>
              <a:rPr lang="en-AU" sz="2800" dirty="0"/>
              <a:t>Aim for a limit of 35 words per slide</a:t>
            </a:r>
          </a:p>
          <a:p>
            <a:pPr eaLnBrk="0" hangingPunct="0">
              <a:buFontTx/>
              <a:buChar char="•"/>
            </a:pPr>
            <a:r>
              <a:rPr lang="en-AU" sz="2800" dirty="0"/>
              <a:t>No more than 5 bullet points</a:t>
            </a:r>
          </a:p>
          <a:p>
            <a:pPr eaLnBrk="0" hangingPunct="0">
              <a:buFontTx/>
              <a:buChar char="•"/>
            </a:pPr>
            <a:r>
              <a:rPr lang="en-AU" sz="2800" dirty="0"/>
              <a:t>Short phrases only unless quoting from a policy or statement</a:t>
            </a:r>
          </a:p>
          <a:p>
            <a:pPr eaLnBrk="0" hangingPunct="0">
              <a:buFontTx/>
              <a:buChar char="•"/>
            </a:pPr>
            <a:r>
              <a:rPr lang="en-AU" sz="2800" dirty="0"/>
              <a:t>Use minimal capitals for text and headings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466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0" hangingPunct="0">
              <a:buFontTx/>
              <a:buChar char="•"/>
            </a:pPr>
            <a:r>
              <a:rPr lang="en-AU" sz="2800" dirty="0"/>
              <a:t>Keep titles to the maximum of two lines</a:t>
            </a:r>
          </a:p>
          <a:p>
            <a:pPr eaLnBrk="0" hangingPunct="0">
              <a:buFontTx/>
              <a:buChar char="•"/>
            </a:pPr>
            <a:r>
              <a:rPr lang="en-AU" sz="2800" dirty="0"/>
              <a:t>Keep each bullet point to no more than two lines of text</a:t>
            </a:r>
          </a:p>
          <a:p>
            <a:pPr eaLnBrk="0" hangingPunct="0">
              <a:buFontTx/>
              <a:buChar char="•"/>
            </a:pPr>
            <a:r>
              <a:rPr lang="en-AU" sz="2800" dirty="0"/>
              <a:t>Explain complex information during your speech, try not to copy and paste a whole paragraph to the slide </a:t>
            </a:r>
          </a:p>
          <a:p>
            <a:pPr eaLnBrk="0" hangingPunct="0">
              <a:buFontTx/>
              <a:buChar char="•"/>
            </a:pPr>
            <a:r>
              <a:rPr lang="en-AU" sz="2800" dirty="0"/>
              <a:t>Keep your presentation as concise as possible</a:t>
            </a:r>
          </a:p>
          <a:p>
            <a:pPr eaLnBrk="0" hangingPunct="0">
              <a:buFontTx/>
              <a:buChar char="•"/>
            </a:pPr>
            <a:r>
              <a:rPr lang="en-AU" sz="2800" dirty="0"/>
              <a:t>A basic 10/20 rule: keep your presentation to no more than 10 slides and your presentation to 20 minutes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949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visual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0" hangingPunct="0">
              <a:buFontTx/>
              <a:buChar char="•"/>
            </a:pPr>
            <a:r>
              <a:rPr lang="en-AU" sz="2800" dirty="0"/>
              <a:t>Avoid many slides of plain text, include graphics to emphasize the point</a:t>
            </a:r>
          </a:p>
          <a:p>
            <a:pPr eaLnBrk="0" hangingPunct="0">
              <a:buFontTx/>
              <a:buChar char="•"/>
            </a:pPr>
            <a:r>
              <a:rPr lang="en-AU" sz="2800" dirty="0"/>
              <a:t>Keep graphs and tables simple, explain them during your speech</a:t>
            </a:r>
          </a:p>
          <a:p>
            <a:pPr eaLnBrk="0" hangingPunct="0">
              <a:buFontTx/>
              <a:buChar char="•"/>
            </a:pPr>
            <a:r>
              <a:rPr lang="en-AU" sz="2800" dirty="0"/>
              <a:t>Make sure your slides do not distract your audience from listening to you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38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 eaLnBrk="0" hangingPunct="0">
              <a:buNone/>
            </a:pPr>
            <a:r>
              <a:rPr lang="en-AU" sz="2800" dirty="0" smtClean="0"/>
              <a:t>Get started!</a:t>
            </a:r>
          </a:p>
          <a:p>
            <a:pPr marL="0" indent="0" algn="ctr" eaLnBrk="0" hangingPunct="0">
              <a:buNone/>
            </a:pPr>
            <a:endParaRPr lang="en-AU" sz="2800" dirty="0"/>
          </a:p>
          <a:p>
            <a:pPr marL="0" indent="0" algn="ctr" eaLnBrk="0" hangingPunct="0">
              <a:buNone/>
            </a:pPr>
            <a:r>
              <a:rPr lang="en-AU" sz="2800" dirty="0" smtClean="0"/>
              <a:t>Each slide will have the same look and feel as a master slide layout has been used. These can be seen by selecting “New Slide” from the menu and choosing the most appropriate layout for each slide.</a:t>
            </a:r>
            <a:endParaRPr lang="en-AU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50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94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5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Vertical Text Placeholder 39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Vertical Title 38"/>
          <p:cNvSpPr>
            <a:spLocks noGrp="1"/>
          </p:cNvSpPr>
          <p:nvPr>
            <p:ph type="title" orient="vert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00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ustom 12">
      <a:dk1>
        <a:srgbClr val="22403E"/>
      </a:dk1>
      <a:lt1>
        <a:srgbClr val="FFFFFF"/>
      </a:lt1>
      <a:dk2>
        <a:srgbClr val="22403E"/>
      </a:dk2>
      <a:lt2>
        <a:srgbClr val="FFFFFF"/>
      </a:lt2>
      <a:accent1>
        <a:srgbClr val="A9AA70"/>
      </a:accent1>
      <a:accent2>
        <a:srgbClr val="22403E"/>
      </a:accent2>
      <a:accent3>
        <a:srgbClr val="A9AA70"/>
      </a:accent3>
      <a:accent4>
        <a:srgbClr val="F3F3F3"/>
      </a:accent4>
      <a:accent5>
        <a:srgbClr val="C89F5D"/>
      </a:accent5>
      <a:accent6>
        <a:srgbClr val="B1A089"/>
      </a:accent6>
      <a:hlink>
        <a:srgbClr val="DE7001"/>
      </a:hlink>
      <a:folHlink>
        <a:srgbClr val="A9AA7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363</TotalTime>
  <Words>225</Words>
  <Application>Microsoft Macintosh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CONNECT PowerPoint Template</vt:lpstr>
      <vt:lpstr>Instructions</vt:lpstr>
      <vt:lpstr>What’s on your slides?</vt:lpstr>
      <vt:lpstr>How long?</vt:lpstr>
      <vt:lpstr>Good visual style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Debra Ricks</dc:creator>
  <cp:lastModifiedBy>Debra Ricks</cp:lastModifiedBy>
  <cp:revision>35</cp:revision>
  <dcterms:created xsi:type="dcterms:W3CDTF">2015-09-12T01:33:26Z</dcterms:created>
  <dcterms:modified xsi:type="dcterms:W3CDTF">2015-10-07T01:04:10Z</dcterms:modified>
</cp:coreProperties>
</file>