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18"/>
  </p:notesMasterIdLst>
  <p:handoutMasterIdLst>
    <p:handoutMasterId r:id="rId19"/>
  </p:handoutMasterIdLst>
  <p:sldIdLst>
    <p:sldId id="268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E7001"/>
    <a:srgbClr val="22403E"/>
    <a:srgbClr val="A9AA7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F5600-7BDE-EA47-8C49-0460CB36C6D3}" type="datetime1">
              <a:rPr lang="en-AU" smtClean="0"/>
              <a:t>5/10/15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A98F5-F727-2949-9039-7787BD87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455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9397B-0A39-904E-BE6B-17B2D14FB754}" type="datetime1">
              <a:rPr lang="en-AU" smtClean="0"/>
              <a:t>5/10/15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A4A6-6752-984F-A36B-A629D7DC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081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46304" y="5967498"/>
            <a:ext cx="8833104" cy="7337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rgbClr val="00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rgbClr val="22403E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 userDrawn="1"/>
        </p:nvSpPr>
        <p:spPr bwMode="auto">
          <a:xfrm>
            <a:off x="158496" y="2420112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4267200" y="2115312"/>
            <a:ext cx="609600" cy="609600"/>
            <a:chOff x="4267200" y="2115312"/>
            <a:chExt cx="609600" cy="609600"/>
          </a:xfrm>
        </p:grpSpPr>
        <p:sp>
          <p:nvSpPr>
            <p:cNvPr id="13" name="Oval 12"/>
            <p:cNvSpPr/>
            <p:nvPr/>
          </p:nvSpPr>
          <p:spPr>
            <a:xfrm>
              <a:off x="4267200" y="2115312"/>
              <a:ext cx="609600" cy="6096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22403E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1112520" y="6067937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Straight Connector 22"/>
          <p:cNvSpPr>
            <a:spLocks noChangeShapeType="1"/>
          </p:cNvSpPr>
          <p:nvPr userDrawn="1"/>
        </p:nvSpPr>
        <p:spPr bwMode="auto">
          <a:xfrm>
            <a:off x="146304" y="584741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2" name="Picture 1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5947173"/>
            <a:ext cx="853440" cy="7559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66571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360910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360909"/>
          </a:xfrm>
        </p:spPr>
        <p:txBody>
          <a:bodyPr vert="eaVert"/>
          <a:lstStyle>
            <a:lvl1pPr>
              <a:defRPr>
                <a:solidFill>
                  <a:srgbClr val="22403E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112520" y="6067937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" name="Picture 18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5947173"/>
            <a:ext cx="853440" cy="755904"/>
          </a:xfrm>
          <a:prstGeom prst="rect">
            <a:avLst/>
          </a:prstGeom>
        </p:spPr>
      </p:pic>
      <p:sp>
        <p:nvSpPr>
          <p:cNvPr id="20" name="Straight Connector 19"/>
          <p:cNvSpPr>
            <a:spLocks noChangeShapeType="1"/>
          </p:cNvSpPr>
          <p:nvPr userDrawn="1"/>
        </p:nvSpPr>
        <p:spPr bwMode="auto">
          <a:xfrm>
            <a:off x="146304" y="584741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3802455"/>
          </a:xfrm>
        </p:spPr>
        <p:txBody>
          <a:bodyPr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 flipV="1">
            <a:off x="152400" y="1705939"/>
            <a:ext cx="8833104" cy="58006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43648"/>
          </a:xfrm>
          <a:prstGeom prst="rect">
            <a:avLst/>
          </a:prstGeom>
          <a:solidFill>
            <a:srgbClr val="22403E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ln>
            <a:solidFill>
              <a:srgbClr val="22403E"/>
            </a:solidFill>
          </a:ln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21" name="Straight Connector 20"/>
          <p:cNvSpPr>
            <a:spLocks noChangeShapeType="1"/>
          </p:cNvSpPr>
          <p:nvPr userDrawn="1"/>
        </p:nvSpPr>
        <p:spPr bwMode="auto">
          <a:xfrm>
            <a:off x="158496" y="2286000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 userDrawn="1"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>
            <a:spLocks noChangeArrowheads="1"/>
          </p:cNvSpPr>
          <p:nvPr userDrawn="1"/>
        </p:nvSpPr>
        <p:spPr bwMode="auto">
          <a:xfrm>
            <a:off x="145202" y="5567101"/>
            <a:ext cx="8833104" cy="1138499"/>
          </a:xfrm>
          <a:prstGeom prst="rect">
            <a:avLst/>
          </a:prstGeom>
          <a:solidFill>
            <a:srgbClr val="22403E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7" name="Straight Connector 26"/>
          <p:cNvSpPr>
            <a:spLocks noChangeShapeType="1"/>
          </p:cNvSpPr>
          <p:nvPr userDrawn="1"/>
        </p:nvSpPr>
        <p:spPr bwMode="auto">
          <a:xfrm>
            <a:off x="149352" y="555853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28" name="Picture 27" descr="CCClogo_wh_nonam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5667714"/>
            <a:ext cx="1036320" cy="917448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1338072" y="5967498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FFFFFF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575652"/>
            <a:ext cx="4261328" cy="3903277"/>
          </a:xfrm>
        </p:spPr>
        <p:txBody>
          <a:bodyPr/>
          <a:lstStyle>
            <a:lvl1pPr marL="457200" indent="-457200">
              <a:buClr>
                <a:srgbClr val="22403E"/>
              </a:buClr>
              <a:buFont typeface="Arial"/>
              <a:buChar char="•"/>
              <a:defRPr sz="2500"/>
            </a:lvl1pPr>
            <a:lvl2pPr>
              <a:buClr>
                <a:srgbClr val="A9AA70"/>
              </a:buClr>
              <a:defRPr/>
            </a:lvl2pPr>
            <a:lvl3pPr>
              <a:buClr>
                <a:srgbClr val="DE7001"/>
              </a:buClr>
              <a:defRPr/>
            </a:lvl3pPr>
          </a:lstStyle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572001" y="1575652"/>
            <a:ext cx="4264151" cy="39032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rgbClr val="22403E"/>
          </a:solidFill>
          <a:ln w="15875" cap="rnd" cmpd="sng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rgbClr val="22403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solidFill>
              <a:srgbClr val="22403E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solidFill>
              <a:srgbClr val="22403E"/>
            </a:solidFill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 userDrawn="1"/>
        </p:nvSpPr>
        <p:spPr bwMode="auto">
          <a:xfrm>
            <a:off x="152400" y="118957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2520" y="6067937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 userDrawn="1"/>
        </p:nvSpPr>
        <p:spPr bwMode="auto">
          <a:xfrm>
            <a:off x="146304" y="584741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15" name="Picture 14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5947173"/>
            <a:ext cx="853440" cy="7559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78900"/>
          </a:xfrm>
          <a:prstGeom prst="rect">
            <a:avLst/>
          </a:prstGeom>
          <a:solidFill>
            <a:srgbClr val="22403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59080" y="609600"/>
            <a:ext cx="2636520" cy="5081015"/>
          </a:xfrm>
          <a:prstGeom prst="rect">
            <a:avLst/>
          </a:prstGeom>
          <a:solidFill>
            <a:srgbClr val="22403E"/>
          </a:solidFill>
          <a:ln w="15875" cap="rnd" cmpd="sng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ln>
            <a:solidFill>
              <a:srgbClr val="22403E"/>
            </a:solidFill>
          </a:ln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3559989"/>
          </a:xfrm>
          <a:solidFill>
            <a:srgbClr val="22403E"/>
          </a:solidFill>
          <a:ln>
            <a:solidFill>
              <a:srgbClr val="22403E"/>
            </a:solidFill>
          </a:ln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703846" cy="5004815"/>
          </a:xfrm>
        </p:spPr>
        <p:txBody>
          <a:bodyPr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112520" y="6067937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 userDrawn="1"/>
        </p:nvSpPr>
        <p:spPr bwMode="auto">
          <a:xfrm>
            <a:off x="146304" y="584741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29" name="Picture 28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5947173"/>
            <a:ext cx="853440" cy="755904"/>
          </a:xfrm>
          <a:prstGeom prst="rect">
            <a:avLst/>
          </a:prstGeom>
        </p:spPr>
      </p:pic>
      <p:sp>
        <p:nvSpPr>
          <p:cNvPr id="30" name="Straight Connector 29"/>
          <p:cNvSpPr>
            <a:spLocks noChangeShapeType="1"/>
          </p:cNvSpPr>
          <p:nvPr userDrawn="1"/>
        </p:nvSpPr>
        <p:spPr bwMode="auto">
          <a:xfrm>
            <a:off x="146304" y="531300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1295400" y="228600"/>
            <a:ext cx="609600" cy="609600"/>
            <a:chOff x="1295400" y="228600"/>
            <a:chExt cx="609600" cy="609600"/>
          </a:xfrm>
        </p:grpSpPr>
        <p:sp>
          <p:nvSpPr>
            <p:cNvPr id="10" name="Oval 9"/>
            <p:cNvSpPr/>
            <p:nvPr/>
          </p:nvSpPr>
          <p:spPr>
            <a:xfrm>
              <a:off x="1295400" y="228600"/>
              <a:ext cx="609600" cy="6096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89888" y="323088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22403E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378900"/>
          </a:xfrm>
          <a:prstGeom prst="rect">
            <a:avLst/>
          </a:prstGeom>
          <a:solidFill>
            <a:srgbClr val="22403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33400"/>
            <a:ext cx="2743200" cy="5314017"/>
          </a:xfrm>
          <a:prstGeom prst="rect">
            <a:avLst/>
          </a:prstGeom>
          <a:solidFill>
            <a:srgbClr val="22403E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4848737"/>
            <a:ext cx="5867400" cy="779617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4637754"/>
          </a:xfrm>
          <a:solidFill>
            <a:srgbClr val="22403E"/>
          </a:solidFill>
          <a:ln>
            <a:solidFill>
              <a:srgbClr val="22403E"/>
            </a:solidFill>
          </a:ln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112520" y="6067937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" name="Picture 26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5947173"/>
            <a:ext cx="853440" cy="755904"/>
          </a:xfrm>
          <a:prstGeom prst="rect">
            <a:avLst/>
          </a:prstGeom>
        </p:spPr>
      </p:pic>
      <p:sp>
        <p:nvSpPr>
          <p:cNvPr id="26" name="Straight Connector 25"/>
          <p:cNvSpPr>
            <a:spLocks noChangeShapeType="1"/>
          </p:cNvSpPr>
          <p:nvPr userDrawn="1"/>
        </p:nvSpPr>
        <p:spPr bwMode="auto">
          <a:xfrm>
            <a:off x="146304" y="584741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35" name="Straight Connector 34"/>
          <p:cNvSpPr>
            <a:spLocks noChangeShapeType="1"/>
          </p:cNvSpPr>
          <p:nvPr userDrawn="1"/>
        </p:nvSpPr>
        <p:spPr bwMode="auto">
          <a:xfrm>
            <a:off x="158496" y="531300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295400" y="228600"/>
            <a:ext cx="609600" cy="609600"/>
            <a:chOff x="1295400" y="228600"/>
            <a:chExt cx="609600" cy="609600"/>
          </a:xfrm>
        </p:grpSpPr>
        <p:sp>
          <p:nvSpPr>
            <p:cNvPr id="31" name="Oval 30"/>
            <p:cNvSpPr/>
            <p:nvPr/>
          </p:nvSpPr>
          <p:spPr>
            <a:xfrm>
              <a:off x="1295400" y="228600"/>
              <a:ext cx="609600" cy="6096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389888" y="323088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22403E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ChangeArrowheads="1"/>
          </p:cNvSpPr>
          <p:nvPr userDrawn="1"/>
        </p:nvSpPr>
        <p:spPr bwMode="auto">
          <a:xfrm>
            <a:off x="149352" y="155447"/>
            <a:ext cx="8833104" cy="1027503"/>
          </a:xfrm>
          <a:prstGeom prst="rect">
            <a:avLst/>
          </a:prstGeom>
          <a:solidFill>
            <a:srgbClr val="22403E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 userDrawn="1"/>
        </p:nvSpPr>
        <p:spPr bwMode="auto">
          <a:xfrm>
            <a:off x="145202" y="5567101"/>
            <a:ext cx="8846398" cy="1138499"/>
          </a:xfrm>
          <a:prstGeom prst="rect">
            <a:avLst/>
          </a:prstGeom>
          <a:solidFill>
            <a:srgbClr val="22403E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18957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anchor="b">
            <a:normAutofit/>
          </a:bodyPr>
          <a:lstStyle/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610479"/>
            <a:ext cx="8534400" cy="380618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  <a:p>
            <a:pPr lvl="1" eaLnBrk="1" latinLnBrk="0" hangingPunct="1"/>
            <a:r>
              <a:rPr kumimoji="0" lang="en-AU" dirty="0" smtClean="0"/>
              <a:t>Second level</a:t>
            </a:r>
          </a:p>
          <a:p>
            <a:pPr lvl="2" eaLnBrk="1" latinLnBrk="0" hangingPunct="1"/>
            <a:r>
              <a:rPr kumimoji="0" lang="en-AU" dirty="0" smtClean="0"/>
              <a:t>Third level</a:t>
            </a:r>
          </a:p>
          <a:p>
            <a:pPr lvl="3" eaLnBrk="1" latinLnBrk="0" hangingPunct="1"/>
            <a:r>
              <a:rPr kumimoji="0" lang="en-AU" dirty="0" smtClean="0"/>
              <a:t>Fourth level</a:t>
            </a:r>
          </a:p>
          <a:p>
            <a:pPr lvl="4" eaLnBrk="1" latinLnBrk="0" hangingPunct="1"/>
            <a:r>
              <a:rPr kumimoji="0" lang="en-AU" dirty="0" smtClean="0"/>
              <a:t>Fifth level</a:t>
            </a:r>
            <a:endParaRPr kumimoji="0" lang="en-US" dirty="0"/>
          </a:p>
        </p:txBody>
      </p:sp>
      <p:sp>
        <p:nvSpPr>
          <p:cNvPr id="21" name="Straight Connector 20"/>
          <p:cNvSpPr>
            <a:spLocks noChangeShapeType="1"/>
          </p:cNvSpPr>
          <p:nvPr userDrawn="1"/>
        </p:nvSpPr>
        <p:spPr bwMode="auto">
          <a:xfrm>
            <a:off x="149352" y="555853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14" name="Picture 13" descr="CCClogo_wh_nonam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5667714"/>
            <a:ext cx="1036320" cy="91744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1338072" y="5967498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FFFFFF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457200" indent="-457200" algn="l" rtl="0" eaLnBrk="1" latinLnBrk="0" hangingPunct="1">
        <a:spcBef>
          <a:spcPct val="20000"/>
        </a:spcBef>
        <a:buClr>
          <a:schemeClr val="accent1"/>
        </a:buClr>
        <a:buSzPct val="85000"/>
        <a:buFont typeface="Arial"/>
        <a:buChar char="•"/>
        <a:defRPr kumimoji="0" sz="2700" kern="1200">
          <a:solidFill>
            <a:srgbClr val="000000"/>
          </a:solidFill>
          <a:latin typeface="+mn-lt"/>
          <a:ea typeface="+mn-ea"/>
          <a:cs typeface="+mn-cs"/>
        </a:defRPr>
      </a:lvl1pPr>
      <a:lvl2pPr marL="617220" indent="-342900" algn="l" rtl="0" eaLnBrk="1" latinLnBrk="0" hangingPunct="1">
        <a:spcBef>
          <a:spcPct val="20000"/>
        </a:spcBef>
        <a:buClr>
          <a:schemeClr val="bg1"/>
        </a:buClr>
        <a:buSzPct val="70000"/>
        <a:buFont typeface="Arial"/>
        <a:buChar char="•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937260" indent="-342900" algn="l" rtl="0" eaLnBrk="1" latinLnBrk="0" hangingPunct="1">
        <a:spcBef>
          <a:spcPct val="20000"/>
        </a:spcBef>
        <a:buClr>
          <a:schemeClr val="accent3"/>
        </a:buClr>
        <a:buSzPct val="75000"/>
        <a:buFont typeface="Arial"/>
        <a:buChar char="•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211580" indent="-342900" algn="l" rtl="0" eaLnBrk="1" latinLnBrk="0" hangingPunct="1">
        <a:spcBef>
          <a:spcPct val="20000"/>
        </a:spcBef>
        <a:buClr>
          <a:schemeClr val="accent4"/>
        </a:buClr>
        <a:buSzPct val="70000"/>
        <a:buFont typeface="Arial"/>
        <a:buChar char="•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1428750" indent="-285750" algn="l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kumimoji="0"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CCCOnline </a:t>
            </a:r>
            <a:r>
              <a:rPr lang="en-US" dirty="0" smtClean="0"/>
              <a:t>PowerPoint Template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13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0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3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95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594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37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50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ertical Text Placeholder 39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Vertical Title 38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0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Read these instructions for using the template and then delete these slides</a:t>
            </a:r>
          </a:p>
          <a:p>
            <a:r>
              <a:rPr lang="en-US" sz="2800" dirty="0"/>
              <a:t>Each slide contains a </a:t>
            </a:r>
            <a:r>
              <a:rPr lang="en-US" sz="2800" dirty="0" smtClean="0"/>
              <a:t>CCCOnline </a:t>
            </a:r>
            <a:r>
              <a:rPr lang="en-US" sz="2800" dirty="0"/>
              <a:t>logo </a:t>
            </a:r>
            <a:r>
              <a:rPr lang="en-US" sz="2800" dirty="0" smtClean="0"/>
              <a:t>and the web address, this should not be </a:t>
            </a:r>
            <a:r>
              <a:rPr lang="en-US" sz="2800" dirty="0"/>
              <a:t>deleted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slides?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buFontTx/>
              <a:buChar char="•"/>
            </a:pPr>
            <a:r>
              <a:rPr lang="en-AU" sz="2800" dirty="0"/>
              <a:t>Aim for a limit of 35 words per slide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No more than 5 bullet points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Short phrases only unless quoting from a policy or statement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Use minimal capitals for text and headings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6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buFontTx/>
              <a:buChar char="•"/>
            </a:pPr>
            <a:r>
              <a:rPr lang="en-AU" sz="2800" dirty="0"/>
              <a:t>Keep titles to the maximum of two lines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Keep each bullet point to no more than two lines of text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Explain complex information during your speech, try not to copy and paste a whole paragraph to the slide 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Keep your presentation as concise as possible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A basic 10/20 rule: keep your presentation to no more than 10 slides and your presentation to 20 minutes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visual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>
              <a:buFontTx/>
              <a:buChar char="•"/>
            </a:pPr>
            <a:r>
              <a:rPr lang="en-AU" sz="2800" dirty="0"/>
              <a:t>Avoid many slides of plain text, include graphics to emphasize the point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Keep graphs and tables simple, explain them during your speech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Make sure your slides do not distract your audience from listening to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8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 eaLnBrk="0" hangingPunct="0">
              <a:buNone/>
            </a:pPr>
            <a:r>
              <a:rPr lang="en-AU" sz="2800" dirty="0" smtClean="0"/>
              <a:t>Get started!</a:t>
            </a:r>
          </a:p>
          <a:p>
            <a:pPr marL="0" indent="0" algn="ctr" eaLnBrk="0" hangingPunct="0">
              <a:buNone/>
            </a:pPr>
            <a:endParaRPr lang="en-AU" sz="2800" dirty="0"/>
          </a:p>
          <a:p>
            <a:pPr marL="0" indent="0" algn="ctr" eaLnBrk="0" hangingPunct="0">
              <a:buNone/>
            </a:pPr>
            <a:r>
              <a:rPr lang="en-AU" sz="2800" dirty="0" smtClean="0"/>
              <a:t>Each slide will have the same look and feel as a master slide layout has been used. These can be seen by selecting “New Slide” from the menu and choosing the most appropriate layout for each slide.</a:t>
            </a:r>
            <a:endParaRPr lang="en-AU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5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9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6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2">
      <a:dk1>
        <a:srgbClr val="22403E"/>
      </a:dk1>
      <a:lt1>
        <a:srgbClr val="FFFFFF"/>
      </a:lt1>
      <a:dk2>
        <a:srgbClr val="22403E"/>
      </a:dk2>
      <a:lt2>
        <a:srgbClr val="FFFFFF"/>
      </a:lt2>
      <a:accent1>
        <a:srgbClr val="A9AA70"/>
      </a:accent1>
      <a:accent2>
        <a:srgbClr val="22403E"/>
      </a:accent2>
      <a:accent3>
        <a:srgbClr val="A9AA70"/>
      </a:accent3>
      <a:accent4>
        <a:srgbClr val="F3F3F3"/>
      </a:accent4>
      <a:accent5>
        <a:srgbClr val="C89F5D"/>
      </a:accent5>
      <a:accent6>
        <a:srgbClr val="B1A089"/>
      </a:accent6>
      <a:hlink>
        <a:srgbClr val="DE7001"/>
      </a:hlink>
      <a:folHlink>
        <a:srgbClr val="A9AA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336</TotalTime>
  <Words>224</Words>
  <Application>Microsoft Macintosh PowerPoint</Application>
  <PresentationFormat>On-screen Show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CCCOnline PowerPoint Template</vt:lpstr>
      <vt:lpstr>Instructions</vt:lpstr>
      <vt:lpstr>What’s on your slides?</vt:lpstr>
      <vt:lpstr>How long?</vt:lpstr>
      <vt:lpstr>Good visual style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Ricks</dc:creator>
  <cp:lastModifiedBy>Debra Ricks</cp:lastModifiedBy>
  <cp:revision>31</cp:revision>
  <dcterms:created xsi:type="dcterms:W3CDTF">2015-09-12T01:33:26Z</dcterms:created>
  <dcterms:modified xsi:type="dcterms:W3CDTF">2015-10-04T22:04:47Z</dcterms:modified>
</cp:coreProperties>
</file>